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2E812-2CEC-437D-97F8-17A10F1B0134}" type="datetimeFigureOut">
              <a:rPr lang="nl-NL" smtClean="0"/>
              <a:t>29-5-2018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C5FEE-E17C-40F1-BFAA-1C3AF2A6BF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4361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2E812-2CEC-437D-97F8-17A10F1B0134}" type="datetimeFigureOut">
              <a:rPr lang="nl-NL" smtClean="0"/>
              <a:t>29-5-2018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C5FEE-E17C-40F1-BFAA-1C3AF2A6BF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7040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Werkgroep Voorzieningen	</a:t>
            </a:r>
            <a:endParaRPr lang="nl-NL" dirty="0"/>
          </a:p>
        </p:txBody>
      </p:sp>
      <p:pic>
        <p:nvPicPr>
          <p:cNvPr id="3" name="Afbeelding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666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Actiepunten oud</a:t>
            </a:r>
            <a:endParaRPr lang="nl-NL" dirty="0"/>
          </a:p>
        </p:txBody>
      </p:sp>
      <p:pic>
        <p:nvPicPr>
          <p:cNvPr id="3" name="Afbeelding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810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Actiepunten nieuw</a:t>
            </a:r>
            <a:endParaRPr lang="nl-NL" dirty="0"/>
          </a:p>
        </p:txBody>
      </p:sp>
      <p:pic>
        <p:nvPicPr>
          <p:cNvPr id="3" name="Afbeelding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973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Bijgestelde actiepunten WV</a:t>
            </a:r>
            <a:endParaRPr lang="nl-NL" dirty="0"/>
          </a:p>
        </p:txBody>
      </p:sp>
      <p:pic>
        <p:nvPicPr>
          <p:cNvPr id="3" name="Afbeelding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191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Randvoorwaarden</a:t>
            </a:r>
            <a:endParaRPr lang="nl-NL" dirty="0"/>
          </a:p>
        </p:txBody>
      </p:sp>
      <p:pic>
        <p:nvPicPr>
          <p:cNvPr id="3" name="Afbeelding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24024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Breedbeeld</PresentationFormat>
  <Paragraphs>5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Werkgroep Voorzieningen </vt:lpstr>
      <vt:lpstr>Actiepunten oud</vt:lpstr>
      <vt:lpstr>Actiepunten nieuw</vt:lpstr>
      <vt:lpstr>Bijgestelde actiepunten WV</vt:lpstr>
      <vt:lpstr>Randvoorwaarden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Werkgroep Voorzieningen </dc:title>
  <dc:creator>Ben</dc:creator>
  <cp:lastModifiedBy>Ben</cp:lastModifiedBy>
  <cp:revision>1</cp:revision>
  <dcterms:created xsi:type="dcterms:W3CDTF">2018-05-29T20:06:30Z</dcterms:created>
  <dcterms:modified xsi:type="dcterms:W3CDTF">2018-05-29T20:06:30Z</dcterms:modified>
</cp:coreProperties>
</file>