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E812-2CEC-437D-97F8-17A10F1B0134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5FEE-E17C-40F1-BFAA-1C3AF2A6BF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436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2E812-2CEC-437D-97F8-17A10F1B0134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C5FEE-E17C-40F1-BFAA-1C3AF2A6BF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704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Werkgroep Voorzieningen	</a:t>
            </a:r>
            <a:endParaRPr lang="nl-NL" dirty="0"/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66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Actiepunten oud</a:t>
            </a:r>
            <a:endParaRPr lang="nl-NL" dirty="0"/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81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Actiepunten nieuw</a:t>
            </a:r>
            <a:endParaRPr lang="nl-NL" dirty="0"/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973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Bijgestelde actiepunten WV</a:t>
            </a:r>
            <a:endParaRPr lang="nl-NL" dirty="0"/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191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Randvoorwaarden</a:t>
            </a:r>
            <a:endParaRPr lang="nl-NL" dirty="0"/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24024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Breedbeeld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Werkgroep Voorzieningen </vt:lpstr>
      <vt:lpstr>Actiepunten oud</vt:lpstr>
      <vt:lpstr>Actiepunten nieuw</vt:lpstr>
      <vt:lpstr>Bijgestelde actiepunten WV</vt:lpstr>
      <vt:lpstr>Randvoorwaarden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Werkgroep Voorzieningen </dc:title>
  <dc:creator>Ben</dc:creator>
  <cp:lastModifiedBy>Ben</cp:lastModifiedBy>
  <cp:revision>1</cp:revision>
  <dcterms:created xsi:type="dcterms:W3CDTF">2018-05-29T20:06:30Z</dcterms:created>
  <dcterms:modified xsi:type="dcterms:W3CDTF">2018-05-29T20:06:30Z</dcterms:modified>
</cp:coreProperties>
</file>